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60" r:id="rId2"/>
    <p:sldId id="341" r:id="rId3"/>
    <p:sldId id="342" r:id="rId4"/>
    <p:sldId id="263" r:id="rId5"/>
    <p:sldId id="344" r:id="rId6"/>
    <p:sldId id="351" r:id="rId7"/>
    <p:sldId id="352" r:id="rId8"/>
    <p:sldId id="261" r:id="rId9"/>
    <p:sldId id="353" r:id="rId10"/>
    <p:sldId id="358" r:id="rId11"/>
    <p:sldId id="346" r:id="rId12"/>
    <p:sldId id="361" r:id="rId13"/>
    <p:sldId id="359" r:id="rId14"/>
    <p:sldId id="360" r:id="rId15"/>
    <p:sldId id="364" r:id="rId16"/>
    <p:sldId id="363" r:id="rId17"/>
    <p:sldId id="334" r:id="rId18"/>
    <p:sldId id="369" r:id="rId19"/>
    <p:sldId id="365" r:id="rId20"/>
    <p:sldId id="335" r:id="rId21"/>
    <p:sldId id="336" r:id="rId22"/>
    <p:sldId id="337" r:id="rId23"/>
    <p:sldId id="338" r:id="rId24"/>
    <p:sldId id="311" r:id="rId25"/>
    <p:sldId id="343" r:id="rId26"/>
    <p:sldId id="262" r:id="rId27"/>
    <p:sldId id="354" r:id="rId28"/>
    <p:sldId id="355" r:id="rId29"/>
    <p:sldId id="356" r:id="rId30"/>
    <p:sldId id="357" r:id="rId31"/>
    <p:sldId id="345" r:id="rId32"/>
    <p:sldId id="320" r:id="rId33"/>
    <p:sldId id="321" r:id="rId34"/>
    <p:sldId id="347" r:id="rId35"/>
    <p:sldId id="348" r:id="rId36"/>
    <p:sldId id="366" r:id="rId37"/>
    <p:sldId id="367" r:id="rId38"/>
    <p:sldId id="368" r:id="rId39"/>
    <p:sldId id="349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22" r:id="rId48"/>
    <p:sldId id="315" r:id="rId49"/>
    <p:sldId id="326" r:id="rId50"/>
    <p:sldId id="330" r:id="rId51"/>
    <p:sldId id="331" r:id="rId52"/>
    <p:sldId id="318" r:id="rId53"/>
    <p:sldId id="319" r:id="rId54"/>
    <p:sldId id="266" r:id="rId55"/>
    <p:sldId id="329" r:id="rId56"/>
    <p:sldId id="332" r:id="rId57"/>
    <p:sldId id="267" r:id="rId58"/>
    <p:sldId id="339" r:id="rId59"/>
    <p:sldId id="268" r:id="rId60"/>
    <p:sldId id="269" r:id="rId61"/>
    <p:sldId id="270" r:id="rId62"/>
    <p:sldId id="271" r:id="rId63"/>
    <p:sldId id="27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0"/>
    <p:restoredTop sz="75251"/>
  </p:normalViewPr>
  <p:slideViewPr>
    <p:cSldViewPr snapToGrid="0" snapToObjects="1">
      <p:cViewPr varScale="1">
        <p:scale>
          <a:sx n="71" d="100"/>
          <a:sy n="7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25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2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85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7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2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4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3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5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8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9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1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98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08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2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1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0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3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9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2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at the Centre for Digital Music, Queen Mary, University of London.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aseline="0" dirty="0" smtClean="0"/>
              <a:t>Alternatives: PRAAT, ANVIL, Transcriber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84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that is their value proposition, so to speak.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19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Creeley-Robert_01_Complete-Reading_92nd-St-Y_NYC_1986.mp3 demo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2 applauses at beginning separate intro and reading(?) by someone else		- example of quickly finding transition that would otherwise be time-consuming to locate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Intro by Shelley(</a:t>
            </a:r>
            <a:r>
              <a:rPr lang="en-US" dirty="0" err="1" smtClean="0"/>
              <a:t>sp</a:t>
            </a:r>
            <a:r>
              <a:rPr lang="en-US" dirty="0" smtClean="0"/>
              <a:t>) Mason, director of the poetry 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Gwendolyn Brooks &amp; </a:t>
            </a:r>
            <a:r>
              <a:rPr lang="en-US" dirty="0" err="1" smtClean="0"/>
              <a:t>Creeley</a:t>
            </a:r>
            <a:r>
              <a:rPr lang="en-US" dirty="0" smtClean="0"/>
              <a:t>, both introduced by DH </a:t>
            </a:r>
            <a:r>
              <a:rPr lang="en-US" dirty="0" err="1" smtClean="0"/>
              <a:t>Mellom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2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Digging through archives is hard,</a:t>
            </a:r>
            <a:r>
              <a:rPr lang="en-US" baseline="0" dirty="0" smtClean="0"/>
              <a:t> and it’s maddening — and it’s fun! But it can also be brutally boring, and that’s the work that humanists do: literary studies, material history, regular history ... it’s a slog.</a:t>
            </a:r>
          </a:p>
          <a:p>
            <a:r>
              <a:rPr lang="en-US" baseline="0" dirty="0" smtClean="0"/>
              <a:t>I’m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glad I only have one foot in literary studies,.</a:t>
            </a:r>
            <a:endParaRPr lang="en-US" dirty="0" smtClean="0"/>
          </a:p>
          <a:p>
            <a:r>
              <a:rPr lang="en-US" dirty="0" smtClean="0"/>
              <a:t>Keep being patient,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43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7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and Audio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in archives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400"/>
            <a:ext cx="10793506" cy="59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33" y="200391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85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175.5_Ginsberg_Allen_01_Public-Reading_Hudson_4-22-94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Graham-Jorie_Entire-Reading_UPenn_10-16-98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4" y="1193030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235435"/>
              </p:ext>
            </p:extLst>
          </p:nvPr>
        </p:nvGraphicFramePr>
        <p:xfrm>
          <a:off x="612156" y="1548191"/>
          <a:ext cx="8026264" cy="3578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5" imgW="6096000" imgH="2717800" progId="Word.Document.12">
                  <p:embed/>
                </p:oleObj>
              </mc:Choice>
              <mc:Fallback>
                <p:oleObj name="Document" r:id="rId5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156" y="1548191"/>
                        <a:ext cx="8026264" cy="3578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3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92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6658" y="1586298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59391"/>
            <a:ext cx="9728823" cy="61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Programmers are lazy.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teamgoals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Technical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collaborators with perfectly aligned research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Supercomputer access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Funding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for worker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bees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Expertise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in signal processing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&amp;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Humanists are patient.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4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1929</Words>
  <Application>Microsoft Macintosh PowerPoint</Application>
  <PresentationFormat>Widescreen</PresentationFormat>
  <Paragraphs>434</Paragraphs>
  <Slides>63</Slides>
  <Notes>63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Document</vt:lpstr>
      <vt:lpstr>Machine Learning and Audio</vt:lpstr>
      <vt:lpstr>PowerPoint Presentation</vt:lpstr>
      <vt:lpstr>PowerPoint Presentation</vt:lpstr>
      <vt:lpstr>PowerPoint Presentation</vt:lpstr>
      <vt:lpstr>Types of machine learning</vt:lpstr>
      <vt:lpstr>Types of machine learning</vt:lpstr>
      <vt:lpstr>Disciplines in audio ML</vt:lpstr>
      <vt:lpstr>PowerPoint Presentation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ML in archives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PowerPoint Presentation</vt:lpstr>
      <vt:lpstr>PowerPoint Presentation</vt:lpstr>
      <vt:lpstr>Types of machine learning</vt:lpstr>
      <vt:lpstr>Types of machine learning</vt:lpstr>
      <vt:lpstr>Types of machine learning</vt:lpstr>
      <vt:lpstr>Types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metadata goals</vt:lpstr>
      <vt:lpstr>General metadata goals</vt:lpstr>
      <vt:lpstr>General metadata goals</vt:lpstr>
      <vt:lpstr>General search goals</vt:lpstr>
      <vt:lpstr>General search goals</vt:lpstr>
      <vt:lpstr>General search goals</vt:lpstr>
      <vt:lpstr>General search goals</vt:lpstr>
      <vt:lpstr>pyAudioAnalysis</vt:lpstr>
      <vt:lpstr>PowerPoint Presentation</vt:lpstr>
      <vt:lpstr>PowerPoint Presentation</vt:lpstr>
      <vt:lpstr>PowerPoint Presentation</vt:lpstr>
      <vt:lpstr>PowerPoint Presentation</vt:lpstr>
      <vt:lpstr>Programmers are lazy.</vt:lpstr>
      <vt:lpstr>#teamgoals</vt:lpstr>
      <vt:lpstr>Title</vt:lpstr>
      <vt:lpstr>PowerPoint Presentation</vt:lpstr>
      <vt:lpstr>PowerPoint Presentation</vt:lpstr>
      <vt:lpstr>PowerPoint Presentation</vt:lpstr>
      <vt:lpstr>Humanists are patient.</vt:lpstr>
      <vt:lpstr>Title</vt:lpstr>
      <vt:lpstr>PowerPoint Presentation</vt:lpstr>
      <vt:lpstr>Title</vt:lpstr>
      <vt:lpstr>PowerPoint Presentation</vt:lpstr>
      <vt:lpstr>Title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63</cp:revision>
  <dcterms:created xsi:type="dcterms:W3CDTF">2017-05-07T13:13:01Z</dcterms:created>
  <dcterms:modified xsi:type="dcterms:W3CDTF">2017-06-06T13:02:56Z</dcterms:modified>
</cp:coreProperties>
</file>